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D5FE2D-7441-435A-BB4B-616E174E3BA7}" v="1" dt="2025-11-13T13:50:41.0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F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920" y="1822227"/>
            <a:ext cx="8560164" cy="24006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  <a:latin typeface="Rethink Sans"/>
              </a:defRPr>
            </a:pPr>
            <a:r>
              <a:rPr lang="nl-NL" sz="4800" dirty="0"/>
              <a:t>Overzicht</a:t>
            </a:r>
          </a:p>
          <a:p>
            <a:pPr algn="ctr">
              <a:defRPr sz="5400" b="1">
                <a:solidFill>
                  <a:srgbClr val="FFFFFF"/>
                </a:solidFill>
                <a:latin typeface="Rethink Sans"/>
              </a:defRPr>
            </a:pPr>
            <a:r>
              <a:rPr lang="nl-NL" sz="4800" dirty="0"/>
              <a:t>Documenten &amp; Formulieren</a:t>
            </a:r>
          </a:p>
          <a:p>
            <a:pPr>
              <a:defRPr sz="5400" b="1">
                <a:solidFill>
                  <a:srgbClr val="FFFFFF"/>
                </a:solidFill>
                <a:latin typeface="Rethink Sans"/>
              </a:defRPr>
            </a:pP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86580" y="5035773"/>
            <a:ext cx="467897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52CF9B"/>
                </a:solidFill>
                <a:latin typeface="Rethink Sans"/>
              </a:defRPr>
            </a:pPr>
            <a:r>
              <a:rPr lang="nl-NL" dirty="0"/>
              <a:t>Rust in je werk. Ruimte voor je klant</a:t>
            </a:r>
          </a:p>
        </p:txBody>
      </p:sp>
      <p:pic>
        <p:nvPicPr>
          <p:cNvPr id="4" name="Picture 3" descr="AlleRust-Full-Logo-full-Color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4572000"/>
            <a:ext cx="2286000" cy="92754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87628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63BA77D-CE2F-404D-1E3D-E75309F17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418518"/>
              </p:ext>
            </p:extLst>
          </p:nvPr>
        </p:nvGraphicFramePr>
        <p:xfrm>
          <a:off x="393290" y="599768"/>
          <a:ext cx="8268110" cy="5453273"/>
        </p:xfrm>
        <a:graphic>
          <a:graphicData uri="http://schemas.openxmlformats.org/drawingml/2006/table">
            <a:tbl>
              <a:tblPr/>
              <a:tblGrid>
                <a:gridCol w="3374956">
                  <a:extLst>
                    <a:ext uri="{9D8B030D-6E8A-4147-A177-3AD203B41FA5}">
                      <a16:colId xmlns:a16="http://schemas.microsoft.com/office/drawing/2014/main" val="552644788"/>
                    </a:ext>
                  </a:extLst>
                </a:gridCol>
                <a:gridCol w="2424049">
                  <a:extLst>
                    <a:ext uri="{9D8B030D-6E8A-4147-A177-3AD203B41FA5}">
                      <a16:colId xmlns:a16="http://schemas.microsoft.com/office/drawing/2014/main" val="926815742"/>
                    </a:ext>
                  </a:extLst>
                </a:gridCol>
                <a:gridCol w="2469105">
                  <a:extLst>
                    <a:ext uri="{9D8B030D-6E8A-4147-A177-3AD203B41FA5}">
                      <a16:colId xmlns:a16="http://schemas.microsoft.com/office/drawing/2014/main" val="4055735507"/>
                    </a:ext>
                  </a:extLst>
                </a:gridCol>
              </a:tblGrid>
              <a:tr h="286170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l-NL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Documenten &amp; formulieren overzicht AlleRust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020" marR="79020" marT="39510" marB="3951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CF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05168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470444"/>
                  </a:ext>
                </a:extLst>
              </a:tr>
              <a:tr h="35104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l-NL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Naam van document/ formulier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l-NL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Aanvullende informatie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l-NL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Locatie (tabblad) van formulier/ document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166986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606264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Aanvraag van begrafenis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Klantdossier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68618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Aanvraag van crematie / LVC formulier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Klantdossier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135119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Akte van Cessie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 maatschappij één formulier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Verzekeringen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9876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Alternatieve locatie aanvraag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Formulieren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791297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Bezittingen formulier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Overledene bezittingen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96392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Draaiboek begrafenis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Draaiboek uitvaart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15933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Draaiboek crematie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Draaiboek uitvaart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25889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Factuur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Incl. aantallen en BTW bedragen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Facturen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461165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Factuur - eenvoudig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Facturen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7607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Kerkformulier/ aanvraag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Formulieren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580739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Klantgesprek - voorgesprek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Voor- &amp; nagesprek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3954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Klantgesprek - nagesprek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Voor- &amp; nagesprek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90853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Kostenindicatie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Met verzekerd bedrag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Kostenindicatie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483331"/>
                  </a:ext>
                </a:extLst>
              </a:tr>
              <a:tr h="3510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Kostenindactie details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Incl. verzekerd bedrag, aantallen en BTW%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Formulieren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2133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Kostenindicatie zonder verzekering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kostenindicatie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82249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Opdrachtbevestiging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Klantdossier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374805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Opdrachtbevestiging uitgebreid 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Incl. datum en locatie uitvaart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Formulieren 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8404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Registratieformulier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Formulieren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902638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602061"/>
                  </a:ext>
                </a:extLst>
              </a:tr>
              <a:tr h="3334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Alle documenten die je hebt aangemaakt in het systeem.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Documenten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3107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Documenten die je zelf wilt toevoegen aan klantdossier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Uploaden 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Documenten </a:t>
                      </a:r>
                      <a:endParaRPr lang="nl-N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31" marR="8231" marT="82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9980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5EF539ADF79140B7B6C8F484F7189B" ma:contentTypeVersion="13" ma:contentTypeDescription="Create a new document." ma:contentTypeScope="" ma:versionID="16df6014eae3abc367bef61217794c24">
  <xsd:schema xmlns:xsd="http://www.w3.org/2001/XMLSchema" xmlns:xs="http://www.w3.org/2001/XMLSchema" xmlns:p="http://schemas.microsoft.com/office/2006/metadata/properties" xmlns:ns2="80e803a9-d875-4cff-b749-a5a58a9af79b" xmlns:ns3="95093667-2653-4776-aa88-a3f308055053" targetNamespace="http://schemas.microsoft.com/office/2006/metadata/properties" ma:root="true" ma:fieldsID="96762a384952fd014bed4b1f14965a9a" ns2:_="" ns3:_="">
    <xsd:import namespace="80e803a9-d875-4cff-b749-a5a58a9af79b"/>
    <xsd:import namespace="95093667-2653-4776-aa88-a3f3080550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e803a9-d875-4cff-b749-a5a58a9af7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4c704eb-c929-4ed1-8fe3-b7ef000825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93667-2653-4776-aa88-a3f30805505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8b0af2f-43c6-4d47-bcf0-0319f714d3e4}" ma:internalName="TaxCatchAll" ma:showField="CatchAllData" ma:web="95093667-2653-4776-aa88-a3f3080550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e803a9-d875-4cff-b749-a5a58a9af79b">
      <Terms xmlns="http://schemas.microsoft.com/office/infopath/2007/PartnerControls"/>
    </lcf76f155ced4ddcb4097134ff3c332f>
    <TaxCatchAll xmlns="95093667-2653-4776-aa88-a3f308055053" xsi:nil="true"/>
  </documentManagement>
</p:properties>
</file>

<file path=customXml/itemProps1.xml><?xml version="1.0" encoding="utf-8"?>
<ds:datastoreItem xmlns:ds="http://schemas.openxmlformats.org/officeDocument/2006/customXml" ds:itemID="{64611F50-3014-4076-B948-5D308DFBE4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5E74E7-81E9-46AB-AD03-FD8CB567DB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e803a9-d875-4cff-b749-a5a58a9af79b"/>
    <ds:schemaRef ds:uri="95093667-2653-4776-aa88-a3f3080550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968189-AC06-4BCF-9896-F40FD983FCBD}">
  <ds:schemaRefs>
    <ds:schemaRef ds:uri="http://schemas.microsoft.com/office/2006/metadata/properties"/>
    <ds:schemaRef ds:uri="http://schemas.microsoft.com/office/infopath/2007/PartnerControls"/>
    <ds:schemaRef ds:uri="80e803a9-d875-4cff-b749-a5a58a9af79b"/>
    <ds:schemaRef ds:uri="95093667-2653-4776-aa88-a3f3080550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174</Words>
  <Application>Microsoft Office PowerPoint</Application>
  <PresentationFormat>Diavoorstelling (4:3)</PresentationFormat>
  <Paragraphs>76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 Narrow</vt:lpstr>
      <vt:lpstr>Arial</vt:lpstr>
      <vt:lpstr>Calibri</vt:lpstr>
      <vt:lpstr>Office Theme</vt:lpstr>
      <vt:lpstr>PowerPoint-presentatie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Mike Heijstee</dc:creator>
  <cp:keywords/>
  <dc:description>generated using python-pptx</dc:description>
  <cp:lastModifiedBy>Petra  de Bruin</cp:lastModifiedBy>
  <cp:revision>2</cp:revision>
  <dcterms:created xsi:type="dcterms:W3CDTF">2013-01-27T09:14:16Z</dcterms:created>
  <dcterms:modified xsi:type="dcterms:W3CDTF">2025-11-13T13:53:04Z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0x010100B85EF539ADF79140B7B6C8F484F7189B</vt:lpwstr>
  </property>
</Properties>
</file>